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16c5d5b2bf_0_1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16c5d5b2bf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6f9e470d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c6f9e470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16c5d5b2b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16c5d5b2b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6c5d5b2bf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16c5d5b2b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16c5d5b2b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16c5d5b2b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6c5d5b2bf_0_6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16c5d5b2b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16c5d5b2bf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16c5d5b2bf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16c5d5b2bf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16c5d5b2bf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16c5d5b2bf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16c5d5b2bf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169c4d6e19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169c4d6e1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Poster Judging - Plus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2715935"/>
            <a:ext cx="8222100" cy="8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Team 9 (</a:t>
            </a:r>
            <a:r>
              <a:rPr lang="en"/>
              <a:t>Lorena Burrell, Farhana Chadni, </a:t>
            </a:r>
            <a:r>
              <a:rPr lang="en"/>
              <a:t>Kevin Johnson, </a:t>
            </a:r>
            <a:r>
              <a:rPr lang="en"/>
              <a:t>Josh Pauldin, </a:t>
            </a:r>
            <a:r>
              <a:rPr lang="en"/>
              <a:t>Alex Siegel)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 Flow</a:t>
            </a:r>
            <a:endParaRPr/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3">
            <a:alphaModFix/>
          </a:blip>
          <a:srcRect b="4376" l="6776" r="55198" t="62268"/>
          <a:stretch/>
        </p:blipFill>
        <p:spPr>
          <a:xfrm>
            <a:off x="454475" y="961175"/>
            <a:ext cx="6070702" cy="39933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Google Shape;171;p22"/>
          <p:cNvCxnSpPr/>
          <p:nvPr/>
        </p:nvCxnSpPr>
        <p:spPr>
          <a:xfrm>
            <a:off x="1792050" y="3349625"/>
            <a:ext cx="208800" cy="28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Demo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Description and purpose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Targeted users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Technical platforms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UML use case diagrams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UML sequence diagram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Wireframes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Process flow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HTML demo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and Purpose of Software System</a:t>
            </a:r>
            <a:endParaRPr/>
          </a:p>
        </p:txBody>
      </p:sp>
      <p:grpSp>
        <p:nvGrpSpPr>
          <p:cNvPr id="99" name="Google Shape;99;p15"/>
          <p:cNvGrpSpPr/>
          <p:nvPr/>
        </p:nvGrpSpPr>
        <p:grpSpPr>
          <a:xfrm>
            <a:off x="406885" y="1304875"/>
            <a:ext cx="4674794" cy="3416400"/>
            <a:chOff x="6212550" y="1304875"/>
            <a:chExt cx="2632500" cy="3416400"/>
          </a:xfrm>
        </p:grpSpPr>
        <p:sp>
          <p:nvSpPr>
            <p:cNvPr id="100" name="Google Shape;100;p15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5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5"/>
          <p:cNvSpPr txBox="1"/>
          <p:nvPr>
            <p:ph idx="4294967295" type="body"/>
          </p:nvPr>
        </p:nvSpPr>
        <p:spPr>
          <a:xfrm>
            <a:off x="513596" y="1304875"/>
            <a:ext cx="4429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Description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3" name="Google Shape;103;p15"/>
          <p:cNvSpPr txBox="1"/>
          <p:nvPr>
            <p:ph idx="4294967295" type="body"/>
          </p:nvPr>
        </p:nvSpPr>
        <p:spPr>
          <a:xfrm>
            <a:off x="511069" y="1766275"/>
            <a:ext cx="44664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A web application that allows contestants and judges to create an account (using GSU email, name, and a password), and allows them to login (using email and password) after the account is created.</a:t>
            </a:r>
            <a:endParaRPr sz="1250"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Allows contestants to upload an image of a poster along with it’s info (title, group member emails, category, and description), and view feedback once judged.</a:t>
            </a:r>
            <a:endParaRPr sz="1250"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Allows judges to view a list of posters to judge, and then view one, judge one, and submit the feedback. The cycle can repeat until no posters are left.</a:t>
            </a:r>
            <a:endParaRPr sz="1250"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Once judging is finished, an overall winner is calculated.</a:t>
            </a:r>
            <a:endParaRPr sz="1250"/>
          </a:p>
        </p:txBody>
      </p:sp>
      <p:grpSp>
        <p:nvGrpSpPr>
          <p:cNvPr id="104" name="Google Shape;104;p15"/>
          <p:cNvGrpSpPr/>
          <p:nvPr/>
        </p:nvGrpSpPr>
        <p:grpSpPr>
          <a:xfrm>
            <a:off x="5263648" y="1304875"/>
            <a:ext cx="3473584" cy="3416400"/>
            <a:chOff x="6212550" y="1304875"/>
            <a:chExt cx="2632500" cy="3416400"/>
          </a:xfrm>
        </p:grpSpPr>
        <p:sp>
          <p:nvSpPr>
            <p:cNvPr id="105" name="Google Shape;105;p15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5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15"/>
          <p:cNvSpPr txBox="1"/>
          <p:nvPr>
            <p:ph idx="4294967295" type="body"/>
          </p:nvPr>
        </p:nvSpPr>
        <p:spPr>
          <a:xfrm>
            <a:off x="5342812" y="1304875"/>
            <a:ext cx="32913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Purpose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8" name="Google Shape;108;p15"/>
          <p:cNvSpPr txBox="1"/>
          <p:nvPr>
            <p:ph idx="4294967295" type="body"/>
          </p:nvPr>
        </p:nvSpPr>
        <p:spPr>
          <a:xfrm>
            <a:off x="5340883" y="1766275"/>
            <a:ext cx="331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Give the contestants in GSU’s Poster contest a way to upload their poster information and a picture of </a:t>
            </a:r>
            <a:r>
              <a:rPr lang="en" sz="1250"/>
              <a:t>their poster online, and view a judge’s feedback on it</a:t>
            </a:r>
            <a:endParaRPr sz="1250"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Give the judges in GSU’s Poster contest an online way to judge and review posters assigned to them</a:t>
            </a:r>
            <a:endParaRPr sz="1250"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Automate activities like assigning candidates to a judge, calculating overall scores, and determining a winner.</a:t>
            </a:r>
            <a:endParaRPr sz="1250"/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Make judging unbiased</a:t>
            </a:r>
            <a:endParaRPr sz="12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Targeted Users</a:t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432350" y="1304875"/>
            <a:ext cx="3787500" cy="607800"/>
          </a:xfrm>
          <a:prstGeom prst="homePlate">
            <a:avLst>
              <a:gd fmla="val 50000" name="adj"/>
            </a:avLst>
          </a:prstGeom>
          <a:solidFill>
            <a:srgbClr val="2A3990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432350" y="1451576"/>
            <a:ext cx="34623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Judges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430400" y="2070575"/>
            <a:ext cx="37914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Professors at Georgia State University who want to judge posters in the Poster Contest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4439525" y="1304875"/>
            <a:ext cx="4509300" cy="607800"/>
          </a:xfrm>
          <a:prstGeom prst="chevron">
            <a:avLst>
              <a:gd fmla="val 47162" name="adj"/>
            </a:avLst>
          </a:prstGeom>
          <a:solidFill>
            <a:srgbClr val="2A3990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 txBox="1"/>
          <p:nvPr/>
        </p:nvSpPr>
        <p:spPr>
          <a:xfrm>
            <a:off x="4886462" y="1451576"/>
            <a:ext cx="34623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Contestants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4886457" y="2070575"/>
            <a:ext cx="37914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Students</a:t>
            </a:r>
            <a:r>
              <a:rPr lang="en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at Georgia State University who want to participate in the Poster Contest</a:t>
            </a:r>
            <a:endParaRPr sz="16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8677850" y="1198175"/>
            <a:ext cx="872400" cy="87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Platforms</a:t>
            </a:r>
            <a:endParaRPr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127" name="Google Shape;127;p17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17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Frontend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0" name="Google Shape;130;p17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HTML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CSS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JavaScript</a:t>
            </a:r>
            <a:endParaRPr sz="1600"/>
          </a:p>
        </p:txBody>
      </p:sp>
      <p:grpSp>
        <p:nvGrpSpPr>
          <p:cNvPr id="131" name="Google Shape;131;p17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132" name="Google Shape;132;p17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17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Middle Layer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5" name="Google Shape;135;p17"/>
          <p:cNvSpPr txBox="1"/>
          <p:nvPr>
            <p:ph idx="4294967295" type="body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Python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Flask</a:t>
            </a:r>
            <a:endParaRPr sz="1600"/>
          </a:p>
        </p:txBody>
      </p:sp>
      <p:grpSp>
        <p:nvGrpSpPr>
          <p:cNvPr id="136" name="Google Shape;136;p17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137" name="Google Shape;137;p17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7"/>
          <p:cNvSpPr txBox="1"/>
          <p:nvPr>
            <p:ph idx="4294967295" type="body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Backend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0" name="Google Shape;140;p17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SQLite DB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Use Case: Judge</a:t>
            </a:r>
            <a:endParaRPr/>
          </a:p>
        </p:txBody>
      </p:sp>
      <p:pic>
        <p:nvPicPr>
          <p:cNvPr id="146" name="Google Shape;146;p18"/>
          <p:cNvPicPr preferRelativeResize="0"/>
          <p:nvPr/>
        </p:nvPicPr>
        <p:blipFill rotWithShape="1">
          <a:blip r:embed="rId3">
            <a:alphaModFix/>
          </a:blip>
          <a:srcRect b="6152" l="3691" r="11447" t="6082"/>
          <a:stretch/>
        </p:blipFill>
        <p:spPr>
          <a:xfrm>
            <a:off x="2077488" y="1017800"/>
            <a:ext cx="4989025" cy="386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Use Case: Contestant</a:t>
            </a:r>
            <a:endParaRPr/>
          </a:p>
        </p:txBody>
      </p:sp>
      <p:pic>
        <p:nvPicPr>
          <p:cNvPr id="152" name="Google Shape;152;p19"/>
          <p:cNvPicPr preferRelativeResize="0"/>
          <p:nvPr/>
        </p:nvPicPr>
        <p:blipFill rotWithShape="1">
          <a:blip r:embed="rId3">
            <a:alphaModFix/>
          </a:blip>
          <a:srcRect b="7091" l="9933" r="8779" t="9184"/>
          <a:stretch/>
        </p:blipFill>
        <p:spPr>
          <a:xfrm>
            <a:off x="2145650" y="1017800"/>
            <a:ext cx="4852700" cy="374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311700" y="1919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Sequence Diagram:</a:t>
            </a:r>
            <a:endParaRPr sz="1500"/>
          </a:p>
        </p:txBody>
      </p:sp>
      <p:pic>
        <p:nvPicPr>
          <p:cNvPr id="158" name="Google Shape;158;p20"/>
          <p:cNvPicPr preferRelativeResize="0"/>
          <p:nvPr/>
        </p:nvPicPr>
        <p:blipFill rotWithShape="1">
          <a:blip r:embed="rId3">
            <a:alphaModFix/>
          </a:blip>
          <a:srcRect b="0" l="2397" r="10736" t="0"/>
          <a:stretch/>
        </p:blipFill>
        <p:spPr>
          <a:xfrm>
            <a:off x="2097538" y="799700"/>
            <a:ext cx="4948925" cy="427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  <p:pic>
        <p:nvPicPr>
          <p:cNvPr id="164" name="Google Shape;164;p21"/>
          <p:cNvPicPr preferRelativeResize="0"/>
          <p:nvPr/>
        </p:nvPicPr>
        <p:blipFill rotWithShape="1">
          <a:blip r:embed="rId3">
            <a:alphaModFix/>
          </a:blip>
          <a:srcRect b="39822" l="6985" r="6985" t="6269"/>
          <a:stretch/>
        </p:blipFill>
        <p:spPr>
          <a:xfrm>
            <a:off x="424775" y="1017800"/>
            <a:ext cx="8578406" cy="403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